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Old Standard TT" panose="020B0604020202020204" charset="0"/>
      <p:regular r:id="rId37"/>
      <p:bold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545d78857_0_3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545d7885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b545d78857_0_3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b545d7885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b545d78857_0_4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b545d7885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545d78857_0_4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b545d7885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545d78857_0_5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b545d788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b545d78857_0_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b545d788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545d78857_0_6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545d7885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545d78857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545d7885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b0a9d1efca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b0a9d1ef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b545d78857_0_7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b545d7885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90357f_0_4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90357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545d78857_0_8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b545d7885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545d78857_0_8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b545d7885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545d78857_0_9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b545d7885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b545d78857_0_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b545d7885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b545d78857_0_10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b545d7885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b545d78857_0_10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b545d7885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b545d78857_0_1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b545d7885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b545d78857_0_1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b545d7885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b545d78857_0_1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b545d7885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b545d78857_0_1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b545d7885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b0a9d1efca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b0a9d1efc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1A1A1A"/>
              </a:solidFill>
              <a:highlight>
                <a:srgbClr val="FFFFFF"/>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b545d78857_0_1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b545d7885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b545d78857_0_13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b545d7885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b545d78857_0_13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b545d7885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b545d78857_0_1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b545d7885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b545d78857_0_15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b545d7885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b0a9d1efca_0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b0a9d1efc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1A1A1A"/>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6f90357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545d78857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545d788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b545d78857_0_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b545d788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b545d78857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b545d7885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b545d78857_0_2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b545d7885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Code Generation with OpenAI Codex</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Henrik Fetiza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17" name="Google Shape;117;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23" name="Google Shape;123;p23"/>
          <p:cNvPicPr preferRelativeResize="0"/>
          <p:nvPr/>
        </p:nvPicPr>
        <p:blipFill>
          <a:blip r:embed="rId3">
            <a:alphaModFix/>
          </a:blip>
          <a:stretch>
            <a:fillRect/>
          </a:stretch>
        </p:blipFill>
        <p:spPr>
          <a:xfrm>
            <a:off x="0" y="8295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29" name="Google Shape;129;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35" name="Google Shape;135;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Games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Games</a:t>
            </a:r>
            <a:endParaRPr/>
          </a:p>
        </p:txBody>
      </p:sp>
      <p:pic>
        <p:nvPicPr>
          <p:cNvPr id="146" name="Google Shape;146;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52" name="Google Shape;152;p28"/>
          <p:cNvPicPr preferRelativeResize="0"/>
          <p:nvPr/>
        </p:nvPicPr>
        <p:blipFill rotWithShape="1">
          <a:blip r:embed="rId3">
            <a:alphaModFix/>
          </a:blip>
          <a:srcRect r="50000"/>
          <a:stretch/>
        </p:blipFill>
        <p:spPr>
          <a:xfrm>
            <a:off x="2286000" y="0"/>
            <a:ext cx="4572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Contactless Control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are matrices used in computer programming?</a:t>
            </a:r>
            <a:endParaRPr/>
          </a:p>
        </p:txBody>
      </p:sp>
      <p:sp>
        <p:nvSpPr>
          <p:cNvPr id="163" name="Google Shape;163;p3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Lorem ipsum dolor sit amet, consectetur adipiscing elit, sed do eiusmod tempor incididunt ut labore et dolore magna aliqua. Ut enim ad minim veniam, quis nostrud exercitation ullamco laboris nisi ut aliquip.</a:t>
            </a:r>
            <a:endParaRPr/>
          </a:p>
        </p:txBody>
      </p:sp>
      <p:pic>
        <p:nvPicPr>
          <p:cNvPr id="164" name="Google Shape;164;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Contactless Control</a:t>
            </a:r>
            <a:endParaRPr/>
          </a:p>
        </p:txBody>
      </p:sp>
      <p:pic>
        <p:nvPicPr>
          <p:cNvPr id="170" name="Google Shape;170;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OpenAI Codex?</a:t>
            </a:r>
            <a:endParaRPr/>
          </a:p>
        </p:txBody>
      </p:sp>
      <p:sp>
        <p:nvSpPr>
          <p:cNvPr id="66" name="Google Shape;66;p14"/>
          <p:cNvSpPr txBox="1">
            <a:spLocks noGrp="1"/>
          </p:cNvSpPr>
          <p:nvPr>
            <p:ph type="body" idx="1"/>
          </p:nvPr>
        </p:nvSpPr>
        <p:spPr>
          <a:xfrm>
            <a:off x="311700" y="1171600"/>
            <a:ext cx="4997700" cy="33972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600"/>
              <a:t>artificial intelligence model</a:t>
            </a:r>
            <a:endParaRPr sz="2600"/>
          </a:p>
          <a:p>
            <a:pPr marL="457200" lvl="0" indent="-393700" algn="l" rtl="0">
              <a:spcBef>
                <a:spcPts val="0"/>
              </a:spcBef>
              <a:spcAft>
                <a:spcPts val="0"/>
              </a:spcAft>
              <a:buSzPts val="2600"/>
              <a:buChar char="●"/>
            </a:pPr>
            <a:r>
              <a:rPr lang="en" sz="2600"/>
              <a:t>Parses natural language and generates code in response</a:t>
            </a:r>
            <a:endParaRPr sz="2600"/>
          </a:p>
          <a:p>
            <a:pPr marL="457200" lvl="0" indent="0" algn="l" rtl="0">
              <a:spcBef>
                <a:spcPts val="1600"/>
              </a:spcBef>
              <a:spcAft>
                <a:spcPts val="1600"/>
              </a:spcAft>
              <a:buNone/>
            </a:pPr>
            <a:endParaRPr sz="2600"/>
          </a:p>
        </p:txBody>
      </p:sp>
      <p:pic>
        <p:nvPicPr>
          <p:cNvPr id="67" name="Google Shape;67;p14"/>
          <p:cNvPicPr preferRelativeResize="0"/>
          <p:nvPr/>
        </p:nvPicPr>
        <p:blipFill>
          <a:blip r:embed="rId3">
            <a:alphaModFix/>
          </a:blip>
          <a:stretch>
            <a:fillRect/>
          </a:stretch>
        </p:blipFill>
        <p:spPr>
          <a:xfrm>
            <a:off x="6190650" y="3344250"/>
            <a:ext cx="2800350" cy="1533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Contactless Control</a:t>
            </a:r>
            <a:endParaRPr/>
          </a:p>
        </p:txBody>
      </p:sp>
      <p:pic>
        <p:nvPicPr>
          <p:cNvPr id="176" name="Google Shape;176;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Contactless Control</a:t>
            </a:r>
            <a:endParaRPr/>
          </a:p>
        </p:txBody>
      </p:sp>
      <p:pic>
        <p:nvPicPr>
          <p:cNvPr id="182" name="Google Shape;182;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Multilingual Support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93" name="Google Shape;193;p3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199" name="Google Shape;199;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Mathematics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10" name="Google Shape;210;p38"/>
          <p:cNvPicPr preferRelativeResize="0"/>
          <p:nvPr/>
        </p:nvPicPr>
        <p:blipFill>
          <a:blip r:embed="rId3">
            <a:alphaModFix/>
          </a:blip>
          <a:stretch>
            <a:fillRect/>
          </a:stretch>
        </p:blipFill>
        <p:spPr>
          <a:xfrm>
            <a:off x="7620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3D Graphics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21" name="Google Shape;221;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27" name="Google Shape;227;p4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of OpenAI Codex</a:t>
            </a:r>
            <a:endParaRPr/>
          </a:p>
        </p:txBody>
      </p:sp>
      <p:sp>
        <p:nvSpPr>
          <p:cNvPr id="73" name="Google Shape;73;p15"/>
          <p:cNvSpPr txBox="1">
            <a:spLocks noGrp="1"/>
          </p:cNvSpPr>
          <p:nvPr>
            <p:ph type="body" idx="1"/>
          </p:nvPr>
        </p:nvSpPr>
        <p:spPr>
          <a:xfrm>
            <a:off x="238550" y="1171600"/>
            <a:ext cx="5383800" cy="3397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Introduced in December 2015</a:t>
            </a:r>
            <a:endParaRPr sz="2600"/>
          </a:p>
          <a:p>
            <a:pPr marL="457200" lvl="0" indent="-393700" algn="l" rtl="0">
              <a:spcBef>
                <a:spcPts val="0"/>
              </a:spcBef>
              <a:spcAft>
                <a:spcPts val="0"/>
              </a:spcAft>
              <a:buSzPts val="2600"/>
              <a:buChar char="●"/>
            </a:pPr>
            <a:r>
              <a:rPr lang="en" sz="2600"/>
              <a:t>Creates a bot to defeat top DOTA 2 players (Aug. 2017)</a:t>
            </a:r>
            <a:endParaRPr sz="2600"/>
          </a:p>
          <a:p>
            <a:pPr marL="457200" lvl="0" indent="-393700" algn="l" rtl="0">
              <a:spcBef>
                <a:spcPts val="0"/>
              </a:spcBef>
              <a:spcAft>
                <a:spcPts val="0"/>
              </a:spcAft>
              <a:buSzPts val="2600"/>
              <a:buChar char="●"/>
            </a:pPr>
            <a:r>
              <a:rPr lang="en" sz="2600"/>
              <a:t>Microsoft invests $1 billion (July 2019)</a:t>
            </a:r>
            <a:endParaRPr sz="2600"/>
          </a:p>
          <a:p>
            <a:pPr marL="457200" lvl="0" indent="-393700" algn="l" rtl="0">
              <a:spcBef>
                <a:spcPts val="0"/>
              </a:spcBef>
              <a:spcAft>
                <a:spcPts val="0"/>
              </a:spcAft>
              <a:buSzPts val="2600"/>
              <a:buChar char="●"/>
            </a:pPr>
            <a:r>
              <a:rPr lang="en" sz="2600"/>
              <a:t>Solves Rubik’s Cube (Oct. 2019)</a:t>
            </a:r>
            <a:endParaRPr sz="2600"/>
          </a:p>
          <a:p>
            <a:pPr marL="457200" lvl="0" indent="-393700" algn="l" rtl="0">
              <a:spcBef>
                <a:spcPts val="0"/>
              </a:spcBef>
              <a:spcAft>
                <a:spcPts val="0"/>
              </a:spcAft>
              <a:buSzPts val="2600"/>
              <a:buChar char="●"/>
            </a:pPr>
            <a:r>
              <a:rPr lang="en" sz="2600"/>
              <a:t>Open AI Codex (Aug. 2021)</a:t>
            </a:r>
            <a:endParaRPr sz="2600"/>
          </a:p>
        </p:txBody>
      </p:sp>
      <p:pic>
        <p:nvPicPr>
          <p:cNvPr id="74" name="Google Shape;74;p15"/>
          <p:cNvPicPr preferRelativeResize="0"/>
          <p:nvPr/>
        </p:nvPicPr>
        <p:blipFill>
          <a:blip r:embed="rId3">
            <a:alphaModFix/>
          </a:blip>
          <a:stretch>
            <a:fillRect/>
          </a:stretch>
        </p:blipFill>
        <p:spPr>
          <a:xfrm>
            <a:off x="5986775" y="2945150"/>
            <a:ext cx="3018300" cy="1983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33" name="Google Shape;233;p42"/>
          <p:cNvPicPr preferRelativeResize="0"/>
          <p:nvPr/>
        </p:nvPicPr>
        <p:blipFill>
          <a:blip r:embed="rId3">
            <a:alphaModFix/>
          </a:blip>
          <a:stretch>
            <a:fillRect/>
          </a:stretch>
        </p:blipFill>
        <p:spPr>
          <a:xfrm>
            <a:off x="0" y="82950"/>
            <a:ext cx="9144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39" name="Google Shape;239;p4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45" name="Google Shape;245;p4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pic>
        <p:nvPicPr>
          <p:cNvPr id="251" name="Google Shape;251;p4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OpenAI Codex</a:t>
            </a:r>
            <a:endParaRPr/>
          </a:p>
        </p:txBody>
      </p:sp>
      <p:sp>
        <p:nvSpPr>
          <p:cNvPr id="257" name="Google Shape;257;p46"/>
          <p:cNvSpPr txBox="1">
            <a:spLocks noGrp="1"/>
          </p:cNvSpPr>
          <p:nvPr>
            <p:ph type="body" idx="1"/>
          </p:nvPr>
        </p:nvSpPr>
        <p:spPr>
          <a:xfrm>
            <a:off x="311700" y="1171600"/>
            <a:ext cx="4997700" cy="3397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Artificial Intelligence Model</a:t>
            </a:r>
            <a:endParaRPr sz="2600"/>
          </a:p>
          <a:p>
            <a:pPr marL="457200" lvl="0" indent="-393700" algn="l" rtl="0">
              <a:spcBef>
                <a:spcPts val="0"/>
              </a:spcBef>
              <a:spcAft>
                <a:spcPts val="0"/>
              </a:spcAft>
              <a:buSzPts val="2600"/>
              <a:buChar char="●"/>
            </a:pPr>
            <a:r>
              <a:rPr lang="en" sz="2600"/>
              <a:t>Translates human speech to code</a:t>
            </a:r>
            <a:endParaRPr sz="2600"/>
          </a:p>
          <a:p>
            <a:pPr marL="457200" lvl="0" indent="-393700" algn="l" rtl="0">
              <a:spcBef>
                <a:spcPts val="0"/>
              </a:spcBef>
              <a:spcAft>
                <a:spcPts val="0"/>
              </a:spcAft>
              <a:buSzPts val="2600"/>
              <a:buChar char="●"/>
            </a:pPr>
            <a:r>
              <a:rPr lang="en" sz="2600"/>
              <a:t>Capabilities include: game creation, augmented reality, and more.</a:t>
            </a:r>
            <a:endParaRPr sz="2600"/>
          </a:p>
        </p:txBody>
      </p:sp>
      <p:pic>
        <p:nvPicPr>
          <p:cNvPr id="258" name="Google Shape;258;p46"/>
          <p:cNvPicPr preferRelativeResize="0"/>
          <p:nvPr/>
        </p:nvPicPr>
        <p:blipFill>
          <a:blip r:embed="rId3">
            <a:alphaModFix/>
          </a:blip>
          <a:stretch>
            <a:fillRect/>
          </a:stretch>
        </p:blipFill>
        <p:spPr>
          <a:xfrm>
            <a:off x="6190650" y="3344250"/>
            <a:ext cx="2800350" cy="153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Uses of OpenAI Codex </a:t>
            </a:r>
            <a:endParaRPr/>
          </a:p>
        </p:txBody>
      </p:sp>
      <p:sp>
        <p:nvSpPr>
          <p:cNvPr id="80" name="Google Shape;80;p16"/>
          <p:cNvSpPr txBox="1">
            <a:spLocks noGrp="1"/>
          </p:cNvSpPr>
          <p:nvPr>
            <p:ph type="body" idx="1"/>
          </p:nvPr>
        </p:nvSpPr>
        <p:spPr>
          <a:xfrm>
            <a:off x="311700" y="1171600"/>
            <a:ext cx="4997700" cy="3397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Visual Content</a:t>
            </a:r>
            <a:endParaRPr sz="2600"/>
          </a:p>
          <a:p>
            <a:pPr marL="457200" lvl="0" indent="-393700" algn="l" rtl="0">
              <a:spcBef>
                <a:spcPts val="0"/>
              </a:spcBef>
              <a:spcAft>
                <a:spcPts val="0"/>
              </a:spcAft>
              <a:buSzPts val="2600"/>
              <a:buChar char="●"/>
            </a:pPr>
            <a:r>
              <a:rPr lang="en" sz="2600"/>
              <a:t>Games</a:t>
            </a:r>
            <a:endParaRPr sz="2600"/>
          </a:p>
          <a:p>
            <a:pPr marL="457200" lvl="0" indent="-393700" algn="l" rtl="0">
              <a:spcBef>
                <a:spcPts val="0"/>
              </a:spcBef>
              <a:spcAft>
                <a:spcPts val="0"/>
              </a:spcAft>
              <a:buSzPts val="2600"/>
              <a:buChar char="●"/>
            </a:pPr>
            <a:r>
              <a:rPr lang="en" sz="2600"/>
              <a:t>Contactless Control</a:t>
            </a:r>
            <a:endParaRPr sz="2600"/>
          </a:p>
          <a:p>
            <a:pPr marL="457200" lvl="0" indent="-393700" algn="l" rtl="0">
              <a:spcBef>
                <a:spcPts val="0"/>
              </a:spcBef>
              <a:spcAft>
                <a:spcPts val="0"/>
              </a:spcAft>
              <a:buSzPts val="2600"/>
              <a:buChar char="●"/>
            </a:pPr>
            <a:r>
              <a:rPr lang="en" sz="2600"/>
              <a:t>Math Problems</a:t>
            </a:r>
            <a:endParaRPr sz="2600"/>
          </a:p>
          <a:p>
            <a:pPr marL="457200" lvl="0" indent="-393700" algn="l" rtl="0">
              <a:spcBef>
                <a:spcPts val="0"/>
              </a:spcBef>
              <a:spcAft>
                <a:spcPts val="0"/>
              </a:spcAft>
              <a:buSzPts val="2600"/>
              <a:buChar char="●"/>
            </a:pPr>
            <a:r>
              <a:rPr lang="en" sz="2600"/>
              <a:t>Multilingual (Speech) Coding</a:t>
            </a:r>
            <a:endParaRPr sz="2600"/>
          </a:p>
          <a:p>
            <a:pPr marL="457200" lvl="0" indent="-393700" algn="l" rtl="0">
              <a:spcBef>
                <a:spcPts val="0"/>
              </a:spcBef>
              <a:spcAft>
                <a:spcPts val="0"/>
              </a:spcAft>
              <a:buSzPts val="2600"/>
              <a:buChar char="●"/>
            </a:pPr>
            <a:r>
              <a:rPr lang="en" sz="2600"/>
              <a:t>Augmented Reality</a:t>
            </a:r>
            <a:endParaRPr sz="2600"/>
          </a:p>
        </p:txBody>
      </p:sp>
      <p:pic>
        <p:nvPicPr>
          <p:cNvPr id="81" name="Google Shape;81;p16"/>
          <p:cNvPicPr preferRelativeResize="0"/>
          <p:nvPr/>
        </p:nvPicPr>
        <p:blipFill>
          <a:blip r:embed="rId3">
            <a:alphaModFix/>
          </a:blip>
          <a:stretch>
            <a:fillRect/>
          </a:stretch>
        </p:blipFill>
        <p:spPr>
          <a:xfrm>
            <a:off x="6477700" y="243200"/>
            <a:ext cx="2421800" cy="2526500"/>
          </a:xfrm>
          <a:prstGeom prst="rect">
            <a:avLst/>
          </a:prstGeom>
          <a:noFill/>
          <a:ln>
            <a:noFill/>
          </a:ln>
        </p:spPr>
      </p:pic>
      <p:pic>
        <p:nvPicPr>
          <p:cNvPr id="82" name="Google Shape;82;p16"/>
          <p:cNvPicPr preferRelativeResize="0"/>
          <p:nvPr/>
        </p:nvPicPr>
        <p:blipFill>
          <a:blip r:embed="rId4">
            <a:alphaModFix/>
          </a:blip>
          <a:stretch>
            <a:fillRect/>
          </a:stretch>
        </p:blipFill>
        <p:spPr>
          <a:xfrm>
            <a:off x="5461800" y="2922100"/>
            <a:ext cx="3529802" cy="1985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93" name="Google Shape;93;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99" name="Google Shape;99;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05" name="Google Shape;105;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 Content</a:t>
            </a:r>
            <a:endParaRPr/>
          </a:p>
        </p:txBody>
      </p:sp>
      <p:pic>
        <p:nvPicPr>
          <p:cNvPr id="111" name="Google Shape;111;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Words>
  <Application>Microsoft Office PowerPoint</Application>
  <PresentationFormat>On-screen Show (16:9)</PresentationFormat>
  <Paragraphs>42</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Old Standard TT</vt:lpstr>
      <vt:lpstr>Arial</vt:lpstr>
      <vt:lpstr>Paperback</vt:lpstr>
      <vt:lpstr>Code Generation with OpenAI Codex</vt:lpstr>
      <vt:lpstr>What is OpenAI Codex?</vt:lpstr>
      <vt:lpstr>Timeline of OpenAI Codex</vt:lpstr>
      <vt:lpstr>Uses of OpenAI Codex </vt:lpstr>
      <vt:lpstr>Visual Content</vt:lpstr>
      <vt:lpstr>Visual Content</vt:lpstr>
      <vt:lpstr>Visual Content</vt:lpstr>
      <vt:lpstr>Visual Content</vt:lpstr>
      <vt:lpstr>Visual Content</vt:lpstr>
      <vt:lpstr>Visual Content</vt:lpstr>
      <vt:lpstr>Visual Content</vt:lpstr>
      <vt:lpstr>Visual Content</vt:lpstr>
      <vt:lpstr>Visual Content</vt:lpstr>
      <vt:lpstr>Games</vt:lpstr>
      <vt:lpstr>Games</vt:lpstr>
      <vt:lpstr>PowerPoint Presentation</vt:lpstr>
      <vt:lpstr>Contactless Control</vt:lpstr>
      <vt:lpstr>How are matrices used in computer programming?</vt:lpstr>
      <vt:lpstr>Contactless Control</vt:lpstr>
      <vt:lpstr>Contactless Control</vt:lpstr>
      <vt:lpstr>Contactless Control</vt:lpstr>
      <vt:lpstr>Multilingual Support</vt:lpstr>
      <vt:lpstr>PowerPoint Presentation</vt:lpstr>
      <vt:lpstr>PowerPoint Presentation</vt:lpstr>
      <vt:lpstr>Mathematics</vt:lpstr>
      <vt:lpstr>PowerPoint Presentation</vt:lpstr>
      <vt:lpstr>3D Graphics</vt:lpstr>
      <vt:lpstr>PowerPoint Presentation</vt:lpstr>
      <vt:lpstr>PowerPoint Presentation</vt:lpstr>
      <vt:lpstr>PowerPoint Presentation</vt:lpstr>
      <vt:lpstr>PowerPoint Presentation</vt:lpstr>
      <vt:lpstr>PowerPoint Presentation</vt:lpstr>
      <vt:lpstr>PowerPoint Presentation</vt:lpstr>
      <vt:lpstr>OpenAI Codex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Generation with OpenAI Codex</dc:title>
  <dc:creator>oct19</dc:creator>
  <cp:lastModifiedBy>oct19</cp:lastModifiedBy>
  <cp:revision>1</cp:revision>
  <dcterms:modified xsi:type="dcterms:W3CDTF">2022-12-11T19:42:13Z</dcterms:modified>
</cp:coreProperties>
</file>